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304" r:id="rId3"/>
    <p:sldId id="279" r:id="rId4"/>
    <p:sldId id="273" r:id="rId5"/>
    <p:sldId id="280" r:id="rId6"/>
    <p:sldId id="256" r:id="rId7"/>
    <p:sldId id="282" r:id="rId8"/>
    <p:sldId id="285" r:id="rId9"/>
    <p:sldId id="283" r:id="rId10"/>
    <p:sldId id="284" r:id="rId11"/>
    <p:sldId id="286" r:id="rId12"/>
    <p:sldId id="287" r:id="rId13"/>
    <p:sldId id="301" r:id="rId14"/>
    <p:sldId id="305" r:id="rId15"/>
    <p:sldId id="290" r:id="rId16"/>
    <p:sldId id="306" r:id="rId17"/>
    <p:sldId id="302" r:id="rId18"/>
    <p:sldId id="289" r:id="rId19"/>
    <p:sldId id="291" r:id="rId20"/>
    <p:sldId id="294" r:id="rId21"/>
    <p:sldId id="295" r:id="rId22"/>
    <p:sldId id="296" r:id="rId23"/>
    <p:sldId id="297" r:id="rId24"/>
    <p:sldId id="293" r:id="rId25"/>
    <p:sldId id="292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2014/3/3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/>
              <a:t> </a:t>
            </a:r>
          </a:p>
        </p:txBody>
      </p:sp>
      <p:grpSp>
        <p:nvGrpSpPr>
          <p:cNvPr id="43012" name="Group 1" descr="Pictures of mountains, similar to the Chinese character for mountain."/>
          <p:cNvGrpSpPr>
            <a:grpSpLocks/>
          </p:cNvGrpSpPr>
          <p:nvPr/>
        </p:nvGrpSpPr>
        <p:grpSpPr bwMode="auto">
          <a:xfrm>
            <a:off x="698500" y="2057400"/>
            <a:ext cx="7531100" cy="4397375"/>
            <a:chOff x="698500" y="2057400"/>
            <a:chExt cx="7531100" cy="4397375"/>
          </a:xfrm>
        </p:grpSpPr>
        <p:pic>
          <p:nvPicPr>
            <p:cNvPr id="43014" name="Picture 4" descr="JS5OXOCAZQHJFWCAEDBDNMCAIJXN5LCA1XWXM7CAQD6N9RCA42BBIKCAZR6FONCAO017KGCAUVTGCUCAQVRCTJCA13JUUGCAZK1620CALAKQ56CA8VOKQ7CAR8CKU1CA1A9KZMCA8YFTK9CAIF5XO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500" y="2179638"/>
              <a:ext cx="4975225" cy="4275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5" name="Picture 5" descr="7X5NRPCA2APBLYCABIZESRCAD5D489CAS8AOJSCAW7LIY6CA3CMDY0CAG14RAGCAFX35V4CAMJBKPOCA20U9XGCAFISMY5CAKAR6IXCAIB3QHFCACG3DHOCA5PDE5SCAYFMA0RCAJUEW9UCAGOJ8P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7800" y="2057400"/>
              <a:ext cx="2971800" cy="1997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85800" y="839788"/>
            <a:ext cx="259080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8000" dirty="0" err="1">
                <a:latin typeface="+mn-lt"/>
              </a:rPr>
              <a:t>shān</a:t>
            </a:r>
            <a:endParaRPr lang="en-US" altLang="zh-CN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08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827584" y="2348880"/>
            <a:ext cx="2590792" cy="2381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开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9168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228688" y="869156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k</a:t>
            </a:r>
            <a:r>
              <a:rPr lang="en-US" altLang="zh-CN" sz="8000" dirty="0" err="1" smtClean="0"/>
              <a:t>ā</a:t>
            </a:r>
            <a:r>
              <a:rPr lang="en-US" sz="8000" dirty="0" err="1" smtClean="0"/>
              <a:t>i</a:t>
            </a:r>
            <a:endParaRPr lang="en-US" altLang="zh-CN" sz="6600" dirty="0"/>
          </a:p>
        </p:txBody>
      </p:sp>
      <p:pic>
        <p:nvPicPr>
          <p:cNvPr id="2" name="Picture 1" descr="Drawing similar to that of a door in the previous slide but with extra strokes adde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55046"/>
            <a:ext cx="3250650" cy="167982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827584" y="2569498"/>
            <a:ext cx="2477556" cy="22811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关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9168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827584" y="1052513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gu</a:t>
            </a:r>
            <a:r>
              <a:rPr lang="en-US" altLang="zh-CN" sz="8000" dirty="0" err="1" smtClean="0"/>
              <a:t>ā</a:t>
            </a:r>
            <a:r>
              <a:rPr lang="en-US" sz="8000" dirty="0" err="1" smtClean="0"/>
              <a:t>n</a:t>
            </a:r>
            <a:r>
              <a:rPr lang="en-US" sz="6600" dirty="0" smtClean="0"/>
              <a:t> </a:t>
            </a:r>
            <a:endParaRPr lang="en-US" altLang="zh-CN" sz="6600" dirty="0"/>
          </a:p>
        </p:txBody>
      </p:sp>
      <p:pic>
        <p:nvPicPr>
          <p:cNvPr id="2" name="Picture 1" descr="Drawing similar to that of a door in the previous slide but with different strokes adde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276872"/>
            <a:ext cx="3942606" cy="225803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755577" y="2348880"/>
            <a:ext cx="2583092" cy="2381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休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166675" y="903868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xi</a:t>
            </a:r>
            <a:r>
              <a:rPr lang="en-US" altLang="zh-CN" sz="8000" dirty="0" err="1" smtClean="0"/>
              <a:t>ū</a:t>
            </a:r>
            <a:endParaRPr lang="en-US" altLang="zh-CN" sz="8000" dirty="0"/>
          </a:p>
        </p:txBody>
      </p:sp>
      <p:pic>
        <p:nvPicPr>
          <p:cNvPr id="6" name="图片 5" descr="Drawing of a boy resting by a tree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579" y="1216228"/>
            <a:ext cx="2411760" cy="351390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755576" y="2348880"/>
            <a:ext cx="2230752" cy="24979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午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043608" y="908720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w</a:t>
            </a:r>
            <a:r>
              <a:rPr lang="en-US" altLang="zh-CN" sz="8000" dirty="0" err="1" smtClean="0"/>
              <a:t>ǔ</a:t>
            </a:r>
            <a:r>
              <a:rPr lang="en-US" sz="6600" dirty="0" smtClean="0"/>
              <a:t> </a:t>
            </a:r>
            <a:endParaRPr lang="en-US" altLang="zh-CN" sz="6600" dirty="0"/>
          </a:p>
        </p:txBody>
      </p:sp>
      <p:pic>
        <p:nvPicPr>
          <p:cNvPr id="6" name="图片 5" descr="Pictures showing progression of a drawing into the Chinese character for noo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3170660"/>
            <a:ext cx="5039291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391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152650" y="7620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z="8000" dirty="0" err="1" smtClean="0"/>
              <a:t>xià</a:t>
            </a:r>
            <a:endParaRPr lang="en-US" altLang="zh-CN" sz="8000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/>
              <a:t> </a:t>
            </a:r>
          </a:p>
        </p:txBody>
      </p:sp>
      <p:sp>
        <p:nvSpPr>
          <p:cNvPr id="37892" name="WordArt 4"/>
          <p:cNvSpPr>
            <a:spLocks noChangeArrowheads="1" noChangeShapeType="1" noTextEdit="1"/>
          </p:cNvSpPr>
          <p:nvPr/>
        </p:nvSpPr>
        <p:spPr bwMode="auto">
          <a:xfrm>
            <a:off x="990600" y="2514600"/>
            <a:ext cx="1981200" cy="2439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下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</a:endParaRPr>
          </a:p>
        </p:txBody>
      </p:sp>
      <p:grpSp>
        <p:nvGrpSpPr>
          <p:cNvPr id="37893" name="Group 1" descr="A cartoon of a washing line with the ground below, and an arrow pointing down."/>
          <p:cNvGrpSpPr>
            <a:grpSpLocks/>
          </p:cNvGrpSpPr>
          <p:nvPr/>
        </p:nvGrpSpPr>
        <p:grpSpPr bwMode="auto">
          <a:xfrm>
            <a:off x="5334000" y="1066800"/>
            <a:ext cx="2303463" cy="4953000"/>
            <a:chOff x="5334000" y="1066800"/>
            <a:chExt cx="2303463" cy="4953000"/>
          </a:xfrm>
        </p:grpSpPr>
        <p:pic>
          <p:nvPicPr>
            <p:cNvPr id="37894" name="Picture 7" descr="MC900417284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1066800"/>
              <a:ext cx="2303463" cy="2668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895" name="Picture 9" descr="MC900432677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1963" y="4267200"/>
              <a:ext cx="1752600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331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1691680" y="2420888"/>
            <a:ext cx="5305436" cy="2452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下午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403648" y="620688"/>
            <a:ext cx="64389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dirty="0" smtClean="0"/>
              <a:t>  </a:t>
            </a:r>
            <a:r>
              <a:rPr lang="en-US" sz="8800" dirty="0" err="1" smtClean="0"/>
              <a:t>xià</a:t>
            </a:r>
            <a:r>
              <a:rPr lang="en-US" altLang="zh-CN" sz="8800" dirty="0" smtClean="0"/>
              <a:t>       </a:t>
            </a:r>
            <a:r>
              <a:rPr lang="en-US" sz="8800" dirty="0" err="1" smtClean="0"/>
              <a:t>w</a:t>
            </a:r>
            <a:r>
              <a:rPr lang="en-US" altLang="zh-CN" sz="8800" dirty="0" err="1" smtClean="0"/>
              <a:t>ǔ</a:t>
            </a:r>
            <a:endParaRPr lang="en-US" altLang="zh-CN" sz="88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36867" name="WordArt 4"/>
          <p:cNvSpPr>
            <a:spLocks noChangeArrowheads="1" noChangeShapeType="1" noTextEdit="1"/>
          </p:cNvSpPr>
          <p:nvPr/>
        </p:nvSpPr>
        <p:spPr bwMode="auto">
          <a:xfrm>
            <a:off x="1219200" y="2578100"/>
            <a:ext cx="2133600" cy="220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上</a:t>
            </a:r>
            <a:endParaRPr lang="en-GB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</a:endParaRPr>
          </a:p>
        </p:txBody>
      </p:sp>
      <p:grpSp>
        <p:nvGrpSpPr>
          <p:cNvPr id="36868" name="Group 1" descr="Two images of people walking up stairs."/>
          <p:cNvGrpSpPr>
            <a:grpSpLocks/>
          </p:cNvGrpSpPr>
          <p:nvPr/>
        </p:nvGrpSpPr>
        <p:grpSpPr bwMode="auto">
          <a:xfrm>
            <a:off x="5546753" y="1117600"/>
            <a:ext cx="1759414" cy="4162400"/>
            <a:chOff x="6165386" y="1066800"/>
            <a:chExt cx="1759414" cy="4162400"/>
          </a:xfrm>
        </p:grpSpPr>
        <p:pic>
          <p:nvPicPr>
            <p:cNvPr id="36870" name="Picture 5" descr="MM900318167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5386" y="1066800"/>
              <a:ext cx="1759414" cy="1642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871" name="Picture 6" descr="MC900339468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8900" y="3810000"/>
              <a:ext cx="1419200" cy="14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971600" y="914399"/>
            <a:ext cx="3200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8000" dirty="0" err="1">
                <a:latin typeface="+mn-lt"/>
              </a:rPr>
              <a:t>shàng</a:t>
            </a:r>
            <a:endParaRPr lang="en-US" altLang="zh-CN" sz="8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45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755576" y="2348880"/>
            <a:ext cx="2230752" cy="24979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午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043608" y="908720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w</a:t>
            </a:r>
            <a:r>
              <a:rPr lang="en-US" altLang="zh-CN" sz="8000" dirty="0" err="1" smtClean="0"/>
              <a:t>ǔ</a:t>
            </a:r>
            <a:r>
              <a:rPr lang="en-US" sz="6600" dirty="0" smtClean="0"/>
              <a:t> </a:t>
            </a:r>
            <a:endParaRPr lang="en-US" altLang="zh-CN" sz="6600" dirty="0"/>
          </a:p>
        </p:txBody>
      </p:sp>
      <p:pic>
        <p:nvPicPr>
          <p:cNvPr id="6" name="图片 5" descr="Pictures showing progression of a drawing into the Chinese character for noon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3170661"/>
            <a:ext cx="5039291" cy="85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707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1600200" y="2276872"/>
            <a:ext cx="5305436" cy="2452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上午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691680" y="580821"/>
            <a:ext cx="64389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shàng</a:t>
            </a:r>
            <a:r>
              <a:rPr lang="en-US" sz="8000" dirty="0" smtClean="0"/>
              <a:t>   </a:t>
            </a:r>
            <a:r>
              <a:rPr lang="en-US" sz="8000" dirty="0" err="1" smtClean="0"/>
              <a:t>w</a:t>
            </a:r>
            <a:r>
              <a:rPr lang="en-US" altLang="zh-CN" sz="8000" dirty="0" err="1" smtClean="0"/>
              <a:t>ǔ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3286116" y="2571744"/>
            <a:ext cx="2590792" cy="2381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宋体"/>
                <a:ea typeface="宋体"/>
              </a:rPr>
              <a:t>红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2857488" y="500042"/>
            <a:ext cx="41529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 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endParaRPr lang="en-US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3500430" y="928670"/>
            <a:ext cx="228620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h</a:t>
            </a:r>
            <a:r>
              <a:rPr lang="en-US" altLang="zh-CN" sz="8000" dirty="0" err="1" smtClean="0">
                <a:solidFill>
                  <a:srgbClr val="FF0000"/>
                </a:solidFill>
              </a:rPr>
              <a:t>ó</a:t>
            </a:r>
            <a:r>
              <a:rPr lang="en-US" sz="8000" dirty="0" err="1" smtClean="0">
                <a:solidFill>
                  <a:srgbClr val="FF0000"/>
                </a:solidFill>
              </a:rPr>
              <a:t>ng</a:t>
            </a:r>
            <a:endParaRPr lang="zh-CN" alt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4"/>
          <p:cNvSpPr>
            <a:spLocks noChangeArrowheads="1" noChangeShapeType="1" noTextEdit="1"/>
          </p:cNvSpPr>
          <p:nvPr/>
        </p:nvSpPr>
        <p:spPr bwMode="auto">
          <a:xfrm>
            <a:off x="838200" y="2209800"/>
            <a:ext cx="2438400" cy="2820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水</a:t>
            </a:r>
            <a:endParaRPr lang="en-GB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</a:endParaRPr>
          </a:p>
        </p:txBody>
      </p:sp>
      <p:sp>
        <p:nvSpPr>
          <p:cNvPr id="45059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zh-CN" sz="1800"/>
          </a:p>
        </p:txBody>
      </p:sp>
      <p:sp>
        <p:nvSpPr>
          <p:cNvPr id="45060" name="Text Box 9"/>
          <p:cNvSpPr txBox="1">
            <a:spLocks noChangeArrowheads="1"/>
          </p:cNvSpPr>
          <p:nvPr/>
        </p:nvSpPr>
        <p:spPr bwMode="auto">
          <a:xfrm>
            <a:off x="914400" y="609600"/>
            <a:ext cx="31242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8000" dirty="0" err="1">
                <a:latin typeface="+mn-lt"/>
              </a:rPr>
              <a:t>shuǐ</a:t>
            </a:r>
            <a:r>
              <a:rPr lang="en-US" altLang="zh-CN" sz="8800" dirty="0"/>
              <a:t> </a:t>
            </a:r>
          </a:p>
        </p:txBody>
      </p:sp>
      <p:pic>
        <p:nvPicPr>
          <p:cNvPr id="45061" name="图片 4" descr="Picture showing the progression of a drawing of water into the Chinese character for water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438400"/>
            <a:ext cx="51816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409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3203848" y="2643182"/>
            <a:ext cx="2590792" cy="2381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宋体"/>
                <a:ea typeface="宋体"/>
              </a:rPr>
              <a:t>绿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3203848" y="519524"/>
            <a:ext cx="41529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 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endParaRPr lang="en-US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3851920" y="869156"/>
            <a:ext cx="95891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00B050"/>
                </a:solidFill>
              </a:rPr>
              <a:t>l</a:t>
            </a:r>
            <a:r>
              <a:rPr lang="en-US" altLang="zh-CN" sz="8000" dirty="0" err="1" smtClean="0">
                <a:solidFill>
                  <a:srgbClr val="00B050"/>
                </a:solidFill>
              </a:rPr>
              <a:t>ǜ</a:t>
            </a:r>
            <a:endParaRPr lang="zh-CN" altLang="en-US" sz="8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1142976" y="2428868"/>
            <a:ext cx="2590792" cy="23812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宋体"/>
                <a:ea typeface="宋体"/>
              </a:rPr>
              <a:t>黄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928662" y="214290"/>
            <a:ext cx="415290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smtClean="0"/>
              <a:t> 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endParaRPr lang="en-US" altLang="zh-CN" sz="6600" dirty="0"/>
          </a:p>
        </p:txBody>
      </p:sp>
      <p:sp>
        <p:nvSpPr>
          <p:cNvPr id="5" name="矩形 4"/>
          <p:cNvSpPr/>
          <p:nvPr/>
        </p:nvSpPr>
        <p:spPr>
          <a:xfrm>
            <a:off x="1142976" y="857232"/>
            <a:ext cx="2775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</a:t>
            </a:r>
            <a:r>
              <a:rPr lang="en-US" altLang="zh-CN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en-US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</a:t>
            </a:r>
            <a:endParaRPr lang="zh-CN" alt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Picture of a yellow fiel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132856"/>
            <a:ext cx="2373731" cy="253603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5"/>
          <p:cNvSpPr>
            <a:spLocks noChangeArrowheads="1" noChangeShapeType="1" noTextEdit="1"/>
          </p:cNvSpPr>
          <p:nvPr/>
        </p:nvSpPr>
        <p:spPr bwMode="auto">
          <a:xfrm>
            <a:off x="899592" y="2514600"/>
            <a:ext cx="2133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大</a:t>
            </a:r>
          </a:p>
        </p:txBody>
      </p:sp>
      <p:pic>
        <p:nvPicPr>
          <p:cNvPr id="16387" name="Picture 6" descr="Picture of children making a wide gesture with their arms, similar to the Chinese charcter for 'big'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15" y="2420888"/>
            <a:ext cx="3049451" cy="222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331640" y="692696"/>
            <a:ext cx="1981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dirty="0" err="1"/>
              <a:t>dà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861865" y="2276872"/>
            <a:ext cx="23622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小</a:t>
            </a:r>
          </a:p>
        </p:txBody>
      </p:sp>
      <p:pic>
        <p:nvPicPr>
          <p:cNvPr id="17411" name="Picture 5" descr="Cartoon of small child, making a similar shape to the Chinese character for 'small'.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1838038"/>
            <a:ext cx="2744596" cy="268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043608" y="764704"/>
            <a:ext cx="236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dirty="0" err="1"/>
              <a:t>xiǎo</a:t>
            </a:r>
            <a:endParaRPr lang="en-US" altLang="zh-CN" sz="8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611560" y="2344522"/>
            <a:ext cx="3888432" cy="23086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叶子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214414" y="857232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827584" y="764703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y</a:t>
            </a:r>
            <a:r>
              <a:rPr lang="en-US" altLang="zh-CN" sz="8000" dirty="0" err="1" smtClean="0"/>
              <a:t>è</a:t>
            </a:r>
            <a:r>
              <a:rPr lang="en-US" altLang="zh-CN" sz="8000" dirty="0" smtClean="0"/>
              <a:t>    </a:t>
            </a:r>
            <a:r>
              <a:rPr lang="en-US" sz="8000" dirty="0" err="1" smtClean="0"/>
              <a:t>zi</a:t>
            </a:r>
            <a:r>
              <a:rPr lang="en-US" sz="8000" dirty="0" smtClean="0"/>
              <a:t> </a:t>
            </a:r>
            <a:endParaRPr lang="en-US" altLang="zh-CN" sz="8000" dirty="0"/>
          </a:p>
        </p:txBody>
      </p:sp>
      <p:grpSp>
        <p:nvGrpSpPr>
          <p:cNvPr id="3" name="Group 2" descr="Picture of progression from a picture of a leaf to the Chinese character for leaf."/>
          <p:cNvGrpSpPr/>
          <p:nvPr/>
        </p:nvGrpSpPr>
        <p:grpSpPr>
          <a:xfrm>
            <a:off x="5364088" y="908720"/>
            <a:ext cx="2430805" cy="4932548"/>
            <a:chOff x="5364088" y="908720"/>
            <a:chExt cx="2430805" cy="4932548"/>
          </a:xfrm>
        </p:grpSpPr>
        <p:pic>
          <p:nvPicPr>
            <p:cNvPr id="6" name="图片 5" descr="叶子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64088" y="908720"/>
              <a:ext cx="2430805" cy="1820757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3465004"/>
              <a:ext cx="2376264" cy="23762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1600200" y="2276872"/>
            <a:ext cx="5832648" cy="202007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棒棒糖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1180178" y="648363"/>
            <a:ext cx="725380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b</a:t>
            </a:r>
            <a:r>
              <a:rPr lang="en-US" altLang="zh-CN" sz="8000" dirty="0" err="1" smtClean="0"/>
              <a:t>à</a:t>
            </a:r>
            <a:r>
              <a:rPr lang="en-US" sz="8000" dirty="0" err="1" smtClean="0"/>
              <a:t>ng</a:t>
            </a:r>
            <a:r>
              <a:rPr lang="en-US" sz="8000" dirty="0" smtClean="0"/>
              <a:t> bang </a:t>
            </a:r>
            <a:r>
              <a:rPr lang="en-US" sz="8000" dirty="0" err="1" smtClean="0"/>
              <a:t>t</a:t>
            </a:r>
            <a:r>
              <a:rPr lang="en-US" altLang="zh-CN" sz="8000" dirty="0" err="1" smtClean="0"/>
              <a:t>á</a:t>
            </a:r>
            <a:r>
              <a:rPr lang="en-US" sz="8000" dirty="0" err="1" smtClean="0"/>
              <a:t>ng</a:t>
            </a:r>
            <a:r>
              <a:rPr lang="en-US" sz="8000" dirty="0" smtClean="0"/>
              <a:t> </a:t>
            </a:r>
            <a:endParaRPr lang="en-US" altLang="zh-CN" sz="6600" dirty="0"/>
          </a:p>
        </p:txBody>
      </p:sp>
      <p:pic>
        <p:nvPicPr>
          <p:cNvPr id="5" name="图片 4" descr="Picture of lollipops.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509120"/>
            <a:ext cx="2998594" cy="18887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875050" y="2204864"/>
            <a:ext cx="2184782" cy="2592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宋体"/>
                <a:ea typeface="宋体"/>
              </a:rPr>
              <a:t>川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837205" y="594951"/>
            <a:ext cx="3124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chu</a:t>
            </a:r>
            <a:r>
              <a:rPr lang="en-US" altLang="zh-CN" sz="8000" dirty="0" err="1" smtClean="0"/>
              <a:t>ān</a:t>
            </a:r>
            <a:endParaRPr lang="en-US" altLang="zh-CN" sz="8000" dirty="0"/>
          </a:p>
        </p:txBody>
      </p:sp>
      <p:pic>
        <p:nvPicPr>
          <p:cNvPr id="2" name="Picture 1" descr="Drawing representing a river which looks similiar to the Chinese character for river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348880"/>
            <a:ext cx="3496072" cy="19916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sz="8900" dirty="0" err="1" smtClean="0"/>
              <a:t>sì</a:t>
            </a:r>
            <a:r>
              <a:rPr lang="en-US" altLang="zh-CN" sz="8900" dirty="0" smtClean="0"/>
              <a:t>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zh-CN" altLang="en-US" dirty="0" smtClean="0"/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539552" y="2276872"/>
            <a:ext cx="6503640" cy="3129211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zh-CN" altLang="en-US" sz="28700" dirty="0" smtClean="0"/>
              <a:t>四</a:t>
            </a:r>
          </a:p>
        </p:txBody>
      </p:sp>
      <p:pic>
        <p:nvPicPr>
          <p:cNvPr id="6148" name="图片 3" descr="The number four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104" y="2276872"/>
            <a:ext cx="2932976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1187624" y="1905000"/>
            <a:ext cx="5970498" cy="33962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四川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2195736" y="381001"/>
            <a:ext cx="6222896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 dirty="0" err="1"/>
              <a:t>s</a:t>
            </a:r>
            <a:r>
              <a:rPr lang="en-US" altLang="zh-CN" sz="8000" dirty="0" err="1" smtClean="0"/>
              <a:t>ì</a:t>
            </a:r>
            <a:r>
              <a:rPr lang="en-US" altLang="zh-CN" sz="8000" dirty="0" smtClean="0"/>
              <a:t>       </a:t>
            </a:r>
            <a:r>
              <a:rPr lang="en-US" sz="8000" dirty="0" err="1" smtClean="0"/>
              <a:t>chu</a:t>
            </a:r>
            <a:r>
              <a:rPr lang="en-US" altLang="zh-CN" sz="8000" dirty="0" err="1" smtClean="0"/>
              <a:t>ān</a:t>
            </a:r>
            <a:r>
              <a:rPr lang="en-US" altLang="zh-CN" sz="8000" dirty="0" smtClean="0"/>
              <a:t> </a:t>
            </a:r>
            <a:r>
              <a:rPr lang="en-US" altLang="zh-CN" sz="6600" dirty="0"/>
              <a:t/>
            </a:r>
            <a:br>
              <a:rPr lang="en-US" altLang="zh-CN" sz="6600" dirty="0"/>
            </a:br>
            <a:endParaRPr lang="en-US" altLang="zh-CN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 </a:t>
            </a:r>
            <a:endParaRPr lang="zh-CN" altLang="en-US" dirty="0"/>
          </a:p>
        </p:txBody>
      </p:sp>
      <p:pic>
        <p:nvPicPr>
          <p:cNvPr id="4" name="图片 3" descr="Picture of Chinese province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629803"/>
            <a:ext cx="6533600" cy="54071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2915816" y="2276872"/>
            <a:ext cx="3022840" cy="2885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洲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3419872" y="476672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zh</a:t>
            </a:r>
            <a:r>
              <a:rPr lang="en-US" altLang="zh-CN" sz="8000" dirty="0" err="1" smtClean="0"/>
              <a:t>ō</a:t>
            </a:r>
            <a:r>
              <a:rPr lang="en-US" sz="8000" dirty="0" err="1" smtClean="0"/>
              <a:t>u</a:t>
            </a:r>
            <a:r>
              <a:rPr lang="en-US" sz="6600" dirty="0" smtClean="0"/>
              <a:t> </a:t>
            </a:r>
            <a:endParaRPr lang="en-US" altLang="zh-CN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World map written in Chine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555"/>
            <a:ext cx="9144000" cy="48348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WordArt 4"/>
          <p:cNvSpPr>
            <a:spLocks noChangeArrowheads="1" noChangeShapeType="1" noTextEdit="1"/>
          </p:cNvSpPr>
          <p:nvPr/>
        </p:nvSpPr>
        <p:spPr bwMode="auto">
          <a:xfrm>
            <a:off x="826346" y="2276872"/>
            <a:ext cx="2406335" cy="230215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宋体"/>
                <a:ea typeface="宋体"/>
              </a:rPr>
              <a:t>门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宋体"/>
              <a:ea typeface="宋体"/>
            </a:endParaRPr>
          </a:p>
        </p:txBody>
      </p:sp>
      <p:sp>
        <p:nvSpPr>
          <p:cNvPr id="47107" name="Text Box 8"/>
          <p:cNvSpPr txBox="1">
            <a:spLocks noChangeArrowheads="1"/>
          </p:cNvSpPr>
          <p:nvPr/>
        </p:nvSpPr>
        <p:spPr bwMode="auto">
          <a:xfrm>
            <a:off x="1600200" y="685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/>
          </a:p>
        </p:txBody>
      </p:sp>
      <p:sp>
        <p:nvSpPr>
          <p:cNvPr id="47108" name="Text Box 9"/>
          <p:cNvSpPr txBox="1">
            <a:spLocks noChangeArrowheads="1"/>
          </p:cNvSpPr>
          <p:nvPr/>
        </p:nvSpPr>
        <p:spPr bwMode="auto">
          <a:xfrm>
            <a:off x="829312" y="869156"/>
            <a:ext cx="4152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dirty="0" err="1" smtClean="0"/>
              <a:t>m</a:t>
            </a:r>
            <a:r>
              <a:rPr lang="en-US" altLang="zh-CN" sz="8000" dirty="0" err="1" smtClean="0"/>
              <a:t>é</a:t>
            </a:r>
            <a:r>
              <a:rPr lang="en-US" sz="8000" dirty="0" err="1" smtClean="0"/>
              <a:t>n</a:t>
            </a:r>
            <a:r>
              <a:rPr lang="en-US" sz="6600" dirty="0" smtClean="0"/>
              <a:t> </a:t>
            </a:r>
            <a:endParaRPr lang="en-US" altLang="zh-CN" sz="6600" dirty="0"/>
          </a:p>
        </p:txBody>
      </p:sp>
      <p:grpSp>
        <p:nvGrpSpPr>
          <p:cNvPr id="2" name="Group 1" descr="Pictures showing progression from a picture of a door to the Chinese character for door."/>
          <p:cNvGrpSpPr/>
          <p:nvPr/>
        </p:nvGrpSpPr>
        <p:grpSpPr>
          <a:xfrm>
            <a:off x="4982216" y="476672"/>
            <a:ext cx="3353162" cy="5013671"/>
            <a:chOff x="4982216" y="476672"/>
            <a:chExt cx="3353162" cy="5013671"/>
          </a:xfrm>
        </p:grpSpPr>
        <p:pic>
          <p:nvPicPr>
            <p:cNvPr id="5" name="图片 4" descr="门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2216" y="3667717"/>
              <a:ext cx="3311104" cy="1822626"/>
            </a:xfrm>
            <a:prstGeom prst="rect">
              <a:avLst/>
            </a:prstGeom>
          </p:spPr>
        </p:pic>
        <p:pic>
          <p:nvPicPr>
            <p:cNvPr id="6" name="图片 5" descr="门2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216" y="476672"/>
              <a:ext cx="3353162" cy="252028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67</Words>
  <Application>Microsoft Office PowerPoint</Application>
  <PresentationFormat>On-screen Show (4:3)</PresentationFormat>
  <Paragraphs>54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主题</vt:lpstr>
      <vt:lpstr> </vt:lpstr>
      <vt:lpstr>PowerPoint Presentation</vt:lpstr>
      <vt:lpstr>PowerPoint Presentation</vt:lpstr>
      <vt:lpstr>  sì 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xià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Hass</cp:lastModifiedBy>
  <cp:revision>16</cp:revision>
  <dcterms:created xsi:type="dcterms:W3CDTF">2013-09-09T14:33:42Z</dcterms:created>
  <dcterms:modified xsi:type="dcterms:W3CDTF">2014-03-03T10:13:19Z</dcterms:modified>
</cp:coreProperties>
</file>